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5" name="Alcím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1" name="Dátum hely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18" name="Élőláb hely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Kép hely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Cím hely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1" name="Szöveg hely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27" name="Dátum hely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6695DB6-BB60-408B-9B2D-BF8FA4A2530F}" type="datetimeFigureOut">
              <a:rPr lang="hu-HU" smtClean="0"/>
              <a:pPr/>
              <a:t>2016.03.22.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14B7B82-1388-4FB2-B39A-801F5472A279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467544" y="260648"/>
            <a:ext cx="828092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hu-H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Szt. Lukács Gyógyfürdő és Uszoda</a:t>
            </a:r>
            <a:endParaRPr lang="hu-H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Kép 6" descr="IMG_17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58257">
            <a:off x="350643" y="1980236"/>
            <a:ext cx="3544071" cy="2362714"/>
          </a:xfrm>
          <a:prstGeom prst="rect">
            <a:avLst/>
          </a:prstGeom>
        </p:spPr>
      </p:pic>
      <p:pic>
        <p:nvPicPr>
          <p:cNvPr id="9" name="Kép 8" descr="IMG_17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62890">
            <a:off x="5340672" y="1875685"/>
            <a:ext cx="3454939" cy="2303292"/>
          </a:xfrm>
          <a:prstGeom prst="rect">
            <a:avLst/>
          </a:prstGeom>
        </p:spPr>
      </p:pic>
      <p:pic>
        <p:nvPicPr>
          <p:cNvPr id="11" name="Kép 10" descr="IMG_17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628800"/>
            <a:ext cx="4489089" cy="2992725"/>
          </a:xfrm>
          <a:prstGeom prst="rect">
            <a:avLst/>
          </a:prstGeom>
        </p:spPr>
      </p:pic>
      <p:pic>
        <p:nvPicPr>
          <p:cNvPr id="12" name="Kép 11" descr="IMG_17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3" y="3041916"/>
            <a:ext cx="5724128" cy="3816085"/>
          </a:xfrm>
          <a:prstGeom prst="rect">
            <a:avLst/>
          </a:prstGeom>
        </p:spPr>
      </p:pic>
      <p:pic>
        <p:nvPicPr>
          <p:cNvPr id="13" name="Kép 12" descr="IMG_17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9792" y="4169702"/>
            <a:ext cx="4032448" cy="2688298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50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260648"/>
            <a:ext cx="74168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50" endPos="85000" dist="29997" dir="5400000" sy="-100000" algn="bl" rotWithShape="0"/>
                </a:effectLst>
              </a:rPr>
              <a:t>Király Gyógyfürdő</a:t>
            </a:r>
            <a:endParaRPr lang="hu-H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50" endPos="85000" dist="29997" dir="5400000" sy="-100000" algn="bl" rotWithShape="0"/>
              </a:effectLst>
            </a:endParaRPr>
          </a:p>
        </p:txBody>
      </p:sp>
      <p:pic>
        <p:nvPicPr>
          <p:cNvPr id="3" name="Kép 2" descr="IMG_17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924944"/>
            <a:ext cx="3348372" cy="2232248"/>
          </a:xfrm>
          <a:prstGeom prst="rect">
            <a:avLst/>
          </a:prstGeom>
        </p:spPr>
      </p:pic>
      <p:pic>
        <p:nvPicPr>
          <p:cNvPr id="4" name="Kép 3" descr="IMG_17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4818112"/>
            <a:ext cx="3059832" cy="2039888"/>
          </a:xfrm>
          <a:prstGeom prst="rect">
            <a:avLst/>
          </a:prstGeom>
        </p:spPr>
      </p:pic>
      <p:pic>
        <p:nvPicPr>
          <p:cNvPr id="6" name="Kép 5" descr="IMG_17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84784"/>
            <a:ext cx="2699792" cy="1799861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652954" y="260648"/>
            <a:ext cx="56044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Rácz </a:t>
            </a:r>
            <a:r>
              <a:rPr lang="hu-H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Gyógyfürdő</a:t>
            </a:r>
            <a:endParaRPr lang="hu-H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Kép 2" descr="IMG_17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24745"/>
            <a:ext cx="3132348" cy="2088232"/>
          </a:xfrm>
          <a:prstGeom prst="rect">
            <a:avLst/>
          </a:prstGeom>
        </p:spPr>
      </p:pic>
      <p:pic>
        <p:nvPicPr>
          <p:cNvPr id="4" name="Kép 3" descr="IMG_17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4077072"/>
            <a:ext cx="3635896" cy="2423931"/>
          </a:xfrm>
          <a:prstGeom prst="rect">
            <a:avLst/>
          </a:prstGeom>
        </p:spPr>
      </p:pic>
      <p:pic>
        <p:nvPicPr>
          <p:cNvPr id="5" name="Kép 4" descr="IMG_17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1052736"/>
            <a:ext cx="3203848" cy="2135899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Rudas Gyógyfürdő és Uszoda</a:t>
            </a:r>
            <a:endParaRPr lang="hu-H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6" name="Kép 5" descr="IMG_17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996759">
            <a:off x="329967" y="2347930"/>
            <a:ext cx="3419872" cy="2279915"/>
          </a:xfrm>
          <a:prstGeom prst="rect">
            <a:avLst/>
          </a:prstGeom>
        </p:spPr>
      </p:pic>
      <p:pic>
        <p:nvPicPr>
          <p:cNvPr id="7" name="Kép 6" descr="IMG_17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41636">
            <a:off x="5686340" y="2019392"/>
            <a:ext cx="3151170" cy="2100780"/>
          </a:xfrm>
          <a:prstGeom prst="rect">
            <a:avLst/>
          </a:prstGeom>
        </p:spPr>
      </p:pic>
      <p:pic>
        <p:nvPicPr>
          <p:cNvPr id="8" name="Kép 7" descr="IMG_17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4265711"/>
            <a:ext cx="3888432" cy="2592288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400"/>
                            </p:stCondLst>
                            <p:childTnLst>
                              <p:par>
                                <p:cTn id="2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4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hu-H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Szt. Gellért Gyógyfürdő és Uszoda</a:t>
            </a:r>
            <a:endParaRPr lang="hu-H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Kép 2" descr="IMG_17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700808"/>
            <a:ext cx="3438128" cy="5157192"/>
          </a:xfrm>
          <a:prstGeom prst="rect">
            <a:avLst/>
          </a:prstGeom>
        </p:spPr>
      </p:pic>
      <p:pic>
        <p:nvPicPr>
          <p:cNvPr id="4" name="Kép 3" descr="IMG_17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655012">
            <a:off x="780086" y="4208462"/>
            <a:ext cx="3354394" cy="2236263"/>
          </a:xfrm>
          <a:prstGeom prst="rect">
            <a:avLst/>
          </a:prstGeom>
        </p:spPr>
      </p:pic>
      <p:pic>
        <p:nvPicPr>
          <p:cNvPr id="5" name="Kép 4" descr="IMG_178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526736">
            <a:off x="5600643" y="1592224"/>
            <a:ext cx="3303038" cy="2202025"/>
          </a:xfrm>
          <a:prstGeom prst="rect">
            <a:avLst/>
          </a:prstGeom>
        </p:spPr>
      </p:pic>
      <p:pic>
        <p:nvPicPr>
          <p:cNvPr id="6" name="Kép 5" descr="IMG_17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78538">
            <a:off x="5040361" y="4270144"/>
            <a:ext cx="3215916" cy="2143944"/>
          </a:xfrm>
          <a:prstGeom prst="rect">
            <a:avLst/>
          </a:prstGeom>
        </p:spPr>
      </p:pic>
      <p:pic>
        <p:nvPicPr>
          <p:cNvPr id="7" name="Kép 6" descr="IMG_179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375024">
            <a:off x="306146" y="1335384"/>
            <a:ext cx="3389055" cy="2259370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800"/>
                            </p:stCondLst>
                            <p:childTnLst>
                              <p:par>
                                <p:cTn id="12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800"/>
                            </p:stCondLst>
                            <p:childTnLst>
                              <p:par>
                                <p:cTn id="16" presetID="37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8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800"/>
                            </p:stCondLst>
                            <p:childTnLst>
                              <p:par>
                                <p:cTn id="2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800"/>
                            </p:stCondLst>
                            <p:childTnLst>
                              <p:par>
                                <p:cTn id="3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800"/>
                            </p:stCondLst>
                            <p:childTnLst>
                              <p:par>
                                <p:cTn id="4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ényűző">
  <a:themeElements>
    <a:clrScheme name="Fényűző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Fényűző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ényűző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</TotalTime>
  <Words>20</Words>
  <Application>Microsoft Office PowerPoint</Application>
  <PresentationFormat>Diavetítés a képernyőre (4:3 oldalarány)</PresentationFormat>
  <Paragraphs>5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Fényűző</vt:lpstr>
      <vt:lpstr>1. dia</vt:lpstr>
      <vt:lpstr>2. dia</vt:lpstr>
      <vt:lpstr>3. dia</vt:lpstr>
      <vt:lpstr>4. dia</vt:lpstr>
      <vt:lpstr>5.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Banu Lászlóné</dc:creator>
  <cp:lastModifiedBy>FERI</cp:lastModifiedBy>
  <cp:revision>10</cp:revision>
  <dcterms:created xsi:type="dcterms:W3CDTF">2016-03-22T11:30:24Z</dcterms:created>
  <dcterms:modified xsi:type="dcterms:W3CDTF">2016-03-22T15:40:36Z</dcterms:modified>
</cp:coreProperties>
</file>