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A73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36BCE-2BCD-4E0D-AF74-BD6F20BEAD02}" type="datetimeFigureOut">
              <a:rPr lang="hu-HU" smtClean="0"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413CB-D956-4A98-BA0C-6D119B749126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>
                <a:latin typeface="Batang" pitchFamily="18" charset="-127"/>
                <a:ea typeface="Batang" pitchFamily="18" charset="-127"/>
              </a:rPr>
              <a:t>Fővárosi Közterület-fenntartó </a:t>
            </a:r>
            <a:r>
              <a:rPr lang="hu-HU" b="1" dirty="0" err="1" smtClean="0">
                <a:latin typeface="Batang" pitchFamily="18" charset="-127"/>
                <a:ea typeface="Batang" pitchFamily="18" charset="-127"/>
              </a:rPr>
              <a:t>Zrt</a:t>
            </a:r>
            <a:r>
              <a:rPr lang="hu-HU" b="1" dirty="0" smtClean="0">
                <a:latin typeface="Batang" pitchFamily="18" charset="-127"/>
                <a:ea typeface="Batang" pitchFamily="18" charset="-127"/>
              </a:rPr>
              <a:t>.</a:t>
            </a:r>
            <a:endParaRPr lang="hu-HU" b="1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ransition spd="slow" advTm="2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4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3600" dirty="0" smtClean="0">
                <a:solidFill>
                  <a:schemeClr val="accent6"/>
                </a:solidFill>
              </a:rPr>
              <a:t>Magyarország egyik legnagyobb hulladékgazdálkodással és köztisztasággal foglalkozó vállalata, amely mintegy két millió lakos háztartásában van jelen.</a:t>
            </a:r>
            <a:endParaRPr lang="hu-HU" sz="36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i="1" dirty="0" smtClean="0">
                <a:solidFill>
                  <a:srgbClr val="FFC000"/>
                </a:solidFill>
              </a:rPr>
              <a:t>Tevékenysége</a:t>
            </a:r>
            <a:endParaRPr lang="hu-HU" i="1" dirty="0">
              <a:solidFill>
                <a:srgbClr val="FFC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b="1" i="1" dirty="0" smtClean="0">
                <a:solidFill>
                  <a:srgbClr val="FFC000"/>
                </a:solidFill>
                <a:ea typeface="Batang" pitchFamily="18" charset="-127"/>
              </a:rPr>
              <a:t>A társaságuk a társadalom növekvő elvárásának eleget téve, a háztartási hulladékbegyűjtés mellett számos szelektív hulladékgyűjtéssel kapcsolatos szolgáltatást kínál. Évente mintegy 420.000 tonna hulladékot dolgoz fel az év 365 napjában, megállás nélkül. </a:t>
            </a:r>
          </a:p>
          <a:p>
            <a:endParaRPr lang="hu-HU" sz="2400" b="1" i="1" dirty="0" smtClean="0">
              <a:solidFill>
                <a:srgbClr val="FFC000"/>
              </a:solidFill>
              <a:ea typeface="Batang" pitchFamily="18" charset="-127"/>
            </a:endParaRPr>
          </a:p>
          <a:p>
            <a:r>
              <a:rPr lang="hu-HU" sz="2400" b="1" i="1" dirty="0" smtClean="0">
                <a:solidFill>
                  <a:srgbClr val="FFC000"/>
                </a:solidFill>
                <a:ea typeface="Batang" pitchFamily="18" charset="-127"/>
              </a:rPr>
              <a:t>Az elégetett hulladékból, 1millió GJ energia kerül értékesítésre. Ez a mennyiség kb. 140 ezer ember évi villamosenergia-szükségletét és 25 ezer lakás távhőigényét képes fedezni.</a:t>
            </a:r>
            <a:endParaRPr lang="hu-HU" sz="2400" b="1" i="1" dirty="0">
              <a:solidFill>
                <a:srgbClr val="FFC000"/>
              </a:solidFill>
              <a:ea typeface="Batang" pitchFamily="18" charset="-127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Szelektív hulladékgyűjtés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u-HU" sz="2000" dirty="0" smtClean="0"/>
              <a:t>Háznál történő begyűjtés, házhoz menő szelektív hulladékgyűjtés:</a:t>
            </a:r>
          </a:p>
          <a:p>
            <a:pPr>
              <a:buNone/>
            </a:pPr>
            <a:r>
              <a:rPr lang="hu-HU" sz="2000" dirty="0" smtClean="0"/>
              <a:t>	Háznál történő begyűjtésnek azt a gyűjtési módot nevezzük, amikor közvetlenül az ingatlanoknál történik a hulladékok begyűjtése, kisebb méretű színes edényekben.</a:t>
            </a:r>
          </a:p>
          <a:p>
            <a:pPr>
              <a:buNone/>
            </a:pPr>
            <a:r>
              <a:rPr lang="hu-HU" sz="2000" dirty="0"/>
              <a:t>	</a:t>
            </a:r>
            <a:r>
              <a:rPr lang="hu-HU" sz="2000" dirty="0" smtClean="0"/>
              <a:t>Ezzel a gyűjtési móddal az alábbi hulladékokat gyűjtik:</a:t>
            </a:r>
          </a:p>
          <a:p>
            <a:pPr>
              <a:buClr>
                <a:schemeClr val="tx1"/>
              </a:buClr>
            </a:pPr>
            <a:r>
              <a:rPr lang="hu-HU" sz="2000" u="sng" dirty="0" smtClean="0">
                <a:solidFill>
                  <a:schemeClr val="bg2">
                    <a:lumMod val="10000"/>
                  </a:schemeClr>
                </a:solidFill>
              </a:rPr>
              <a:t>Papír és illatos karton </a:t>
            </a:r>
            <a:r>
              <a:rPr lang="hu-HU" sz="2000" dirty="0" smtClean="0">
                <a:solidFill>
                  <a:schemeClr val="bg2">
                    <a:lumMod val="10000"/>
                  </a:schemeClr>
                </a:solidFill>
              </a:rPr>
              <a:t>(kék fedelű edény)</a:t>
            </a:r>
          </a:p>
          <a:p>
            <a:pPr>
              <a:buClr>
                <a:schemeClr val="tx1"/>
              </a:buClr>
            </a:pPr>
            <a:r>
              <a:rPr lang="hu-HU" sz="2000" u="sng" dirty="0" smtClean="0">
                <a:solidFill>
                  <a:schemeClr val="bg2">
                    <a:lumMod val="10000"/>
                  </a:schemeClr>
                </a:solidFill>
              </a:rPr>
              <a:t>Műanyag és fém </a:t>
            </a:r>
            <a:r>
              <a:rPr lang="hu-HU" sz="2000" dirty="0" smtClean="0">
                <a:solidFill>
                  <a:schemeClr val="bg2">
                    <a:lumMod val="10000"/>
                  </a:schemeClr>
                </a:solidFill>
              </a:rPr>
              <a:t>(sárga fedelű edény) pl.: PET palack, mosószeres/öblítős flakon, üdítős, sörös-és konzervdobozok</a:t>
            </a:r>
          </a:p>
          <a:p>
            <a:pPr algn="ctr">
              <a:buClr>
                <a:schemeClr val="tx1"/>
              </a:buClr>
              <a:buNone/>
            </a:pPr>
            <a:r>
              <a:rPr lang="hu-HU" sz="2000" dirty="0" smtClean="0">
                <a:solidFill>
                  <a:schemeClr val="bg2">
                    <a:lumMod val="10000"/>
                  </a:schemeClr>
                </a:solidFill>
              </a:rPr>
              <a:t>Ez a hulladékgyűjtés a lakosok számára ingyenes.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WP_20160321_08_38_52_P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3851920" cy="216670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1403648" y="11663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 biztonság fontos!</a:t>
            </a:r>
            <a:endParaRPr lang="hu-HU" dirty="0"/>
          </a:p>
        </p:txBody>
      </p:sp>
      <p:pic>
        <p:nvPicPr>
          <p:cNvPr id="6" name="Kép 5" descr="WP_20160321_08_06_42_P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916832"/>
            <a:ext cx="4096455" cy="2304256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5724128" y="1268760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Sok információval gazdagodtunk.</a:t>
            </a:r>
            <a:endParaRPr lang="hu-HU" dirty="0"/>
          </a:p>
        </p:txBody>
      </p:sp>
      <p:pic>
        <p:nvPicPr>
          <p:cNvPr id="10" name="Kép 9" descr="42_bi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645024"/>
            <a:ext cx="3607006" cy="2808312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2123728" y="335699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Büdi</a:t>
            </a:r>
            <a:r>
              <a:rPr lang="hu-HU" dirty="0" smtClean="0"/>
              <a:t> volt.</a:t>
            </a:r>
            <a:endParaRPr lang="hu-H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108</Words>
  <Application>Microsoft Office PowerPoint</Application>
  <PresentationFormat>Diavetítés a képernyőre (4:3 oldalarány)</PresentationFormat>
  <Paragraphs>16</Paragraphs>
  <Slides>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6" baseType="lpstr">
      <vt:lpstr>Office-téma</vt:lpstr>
      <vt:lpstr>Fővárosi Közterület-fenntartó Zrt.</vt:lpstr>
      <vt:lpstr>2. dia</vt:lpstr>
      <vt:lpstr>Tevékenysége</vt:lpstr>
      <vt:lpstr>Szelektív hulladékgyűjtés</vt:lpstr>
      <vt:lpstr>5.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Fővárosi Közterület-fenntartó Zrt.</dc:title>
  <dc:creator>szentes.boglarka</dc:creator>
  <cp:lastModifiedBy>szentes.boglarka</cp:lastModifiedBy>
  <cp:revision>5</cp:revision>
  <dcterms:created xsi:type="dcterms:W3CDTF">2016-03-22T11:01:14Z</dcterms:created>
  <dcterms:modified xsi:type="dcterms:W3CDTF">2016-03-22T11:49:10Z</dcterms:modified>
</cp:coreProperties>
</file>