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9" r:id="rId5"/>
    <p:sldId id="258" r:id="rId6"/>
    <p:sldId id="262" r:id="rId7"/>
    <p:sldId id="261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8E94-958D-40C4-A008-B0D4CA14F84B}" type="datetimeFigureOut">
              <a:rPr lang="hu-HU" smtClean="0"/>
              <a:pPr/>
              <a:t>2016.03.23.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D8ED3-4F06-454A-BFC4-F85AAF576451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857288" y="4143380"/>
            <a:ext cx="7772400" cy="2376264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 </a:t>
            </a:r>
            <a:r>
              <a:rPr lang="hu-HU" sz="4000" b="1" dirty="0" smtClean="0">
                <a:solidFill>
                  <a:schemeClr val="bg1"/>
                </a:solidFill>
                <a:latin typeface="Copperplate Gothic Bold" pitchFamily="34" charset="0"/>
              </a:rPr>
              <a:t>F</a:t>
            </a:r>
            <a:r>
              <a:rPr lang="hu-HU" sz="4000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ővárosi </a:t>
            </a:r>
            <a:r>
              <a:rPr lang="hu-HU" sz="4000" b="1" dirty="0" smtClean="0">
                <a:solidFill>
                  <a:schemeClr val="bg1"/>
                </a:solidFill>
                <a:latin typeface="Copperplate Gothic Bold" pitchFamily="34" charset="0"/>
              </a:rPr>
              <a:t>K</a:t>
            </a:r>
            <a:r>
              <a:rPr lang="hu-HU" sz="4000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özterület </a:t>
            </a:r>
            <a:r>
              <a:rPr lang="hu-HU" sz="4000" b="1" dirty="0" smtClean="0">
                <a:solidFill>
                  <a:schemeClr val="bg1"/>
                </a:solidFill>
                <a:latin typeface="Copperplate Gothic Bold" pitchFamily="34" charset="0"/>
              </a:rPr>
              <a:t>F</a:t>
            </a:r>
            <a:r>
              <a:rPr lang="hu-HU" sz="4000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enntartó</a:t>
            </a:r>
            <a:br>
              <a:rPr lang="hu-HU" sz="4000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</a:br>
            <a:r>
              <a:rPr lang="hu-HU" sz="4000" b="1" dirty="0" smtClean="0">
                <a:solidFill>
                  <a:schemeClr val="accent6">
                    <a:lumMod val="75000"/>
                  </a:schemeClr>
                </a:solidFill>
                <a:latin typeface="Copperplate Gothic Bold" pitchFamily="34" charset="0"/>
              </a:rPr>
              <a:t>(Szemétégető)</a:t>
            </a:r>
            <a:endParaRPr lang="hu-HU" sz="4000" b="1" dirty="0">
              <a:solidFill>
                <a:schemeClr val="accent6">
                  <a:lumMod val="75000"/>
                </a:schemeClr>
              </a:solidFill>
              <a:latin typeface="Copperplate Gothic Bold" pitchFamily="34" charset="0"/>
            </a:endParaRPr>
          </a:p>
        </p:txBody>
      </p:sp>
    </p:spTree>
  </p:cSld>
  <p:clrMapOvr>
    <a:masterClrMapping/>
  </p:clrMapOvr>
  <p:transition spd="med" advClick="0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2844" y="4643446"/>
            <a:ext cx="4357686" cy="1071570"/>
          </a:xfrm>
        </p:spPr>
        <p:txBody>
          <a:bodyPr/>
          <a:lstStyle/>
          <a:p>
            <a:r>
              <a:rPr lang="hu-HU" b="1" dirty="0" smtClean="0">
                <a:solidFill>
                  <a:schemeClr val="bg1"/>
                </a:solidFill>
              </a:rPr>
              <a:t>H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ulladék tároló</a:t>
            </a:r>
            <a:endParaRPr lang="hu-H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42844" y="5715016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</a:rPr>
              <a:t>A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 zárt terű </a:t>
            </a:r>
            <a:r>
              <a:rPr lang="hu-HU" b="1" dirty="0" smtClean="0">
                <a:solidFill>
                  <a:schemeClr val="bg1"/>
                </a:solidFill>
              </a:rPr>
              <a:t>10 000 m3-es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hulladékbunkerbe ürítik a hulladékot. Itt két darab, egyenként 10 tonnás polipmarkolós híddaru összekeveri, majd a kazánok hulladékadagoló tölcsérébe adagolja a hulladékot.</a:t>
            </a:r>
            <a:endParaRPr lang="hu-H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Kép 6" descr="Gyűjt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589225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Tartalom helye 3" descr="12499373_961241237245525_1400086586_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71934" y="2214554"/>
            <a:ext cx="4937666" cy="342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5720" y="4357694"/>
            <a:ext cx="3500430" cy="928694"/>
          </a:xfrm>
        </p:spPr>
        <p:txBody>
          <a:bodyPr>
            <a:normAutofit fontScale="90000"/>
          </a:bodyPr>
          <a:lstStyle/>
          <a:p>
            <a:r>
              <a:rPr lang="hu-HU" sz="6000" b="1" dirty="0" smtClean="0">
                <a:solidFill>
                  <a:schemeClr val="bg1"/>
                </a:solidFill>
                <a:latin typeface="+mn-lt"/>
              </a:rPr>
              <a:t>K</a:t>
            </a:r>
            <a:r>
              <a:rPr lang="hu-HU" sz="60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azánház</a:t>
            </a:r>
            <a:endParaRPr lang="hu-HU" sz="6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 descr="12874230_961241283912187_1534130015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4357686" cy="310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Szövegdoboz 7"/>
          <p:cNvSpPr txBox="1"/>
          <p:nvPr/>
        </p:nvSpPr>
        <p:spPr>
          <a:xfrm>
            <a:off x="142844" y="5214950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</a:rPr>
              <a:t>1200-1300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  fok  van ahol égetik a hulladékot amiből </a:t>
            </a:r>
            <a:r>
              <a:rPr lang="hu-HU" b="1" dirty="0" smtClean="0">
                <a:solidFill>
                  <a:schemeClr val="bg1"/>
                </a:solidFill>
              </a:rPr>
              <a:t>csak hamu és vasdarabok maradnak. </a:t>
            </a:r>
          </a:p>
          <a:p>
            <a:pPr>
              <a:buFont typeface="Arial" pitchFamily="34" charset="0"/>
              <a:buChar char="•"/>
            </a:pPr>
            <a:r>
              <a:rPr lang="hu-HU" b="1" dirty="0">
                <a:solidFill>
                  <a:schemeClr val="bg1"/>
                </a:solidFill>
              </a:rPr>
              <a:t>S</a:t>
            </a:r>
            <a:r>
              <a:rPr lang="hu-HU" b="1" dirty="0" smtClean="0">
                <a:solidFill>
                  <a:schemeClr val="bg1"/>
                </a:solidFill>
              </a:rPr>
              <a:t>alakkihordó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rendszer segítségével konténerekbe teszik.</a:t>
            </a:r>
          </a:p>
          <a:p>
            <a:pPr>
              <a:buFont typeface="Arial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</a:rPr>
              <a:t>Innen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egy </a:t>
            </a:r>
            <a:r>
              <a:rPr lang="hu-HU" b="1" dirty="0" smtClean="0">
                <a:solidFill>
                  <a:schemeClr val="bg1"/>
                </a:solidFill>
              </a:rPr>
              <a:t>mágnesszalag kiválasztja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 a már kiégett hulladékok közül a </a:t>
            </a:r>
            <a:r>
              <a:rPr lang="hu-HU" b="1" dirty="0" smtClean="0">
                <a:solidFill>
                  <a:schemeClr val="bg1"/>
                </a:solidFill>
              </a:rPr>
              <a:t>vaselemeket, ezeket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külön gyűjtik, </a:t>
            </a:r>
            <a:r>
              <a:rPr lang="hu-HU" b="1" dirty="0" smtClean="0">
                <a:solidFill>
                  <a:schemeClr val="bg1"/>
                </a:solidFill>
              </a:rPr>
              <a:t>hasznosítják.</a:t>
            </a:r>
          </a:p>
          <a:p>
            <a:pPr>
              <a:buFont typeface="Arial" pitchFamily="34" charset="0"/>
              <a:buChar char="•"/>
            </a:pPr>
            <a:endParaRPr lang="hu-H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Kép 4" descr="Kazá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785926"/>
            <a:ext cx="4643470" cy="2352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chemeClr val="bg1"/>
                </a:solidFill>
                <a:latin typeface="+mn-lt"/>
              </a:rPr>
              <a:t>Sz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emétégető keresztmetszeti ábra</a:t>
            </a:r>
            <a:endParaRPr lang="hu-HU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 descr="12476813_961241327245516_2059637896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785794"/>
            <a:ext cx="8739175" cy="5481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zövegdoboz 5"/>
          <p:cNvSpPr txBox="1"/>
          <p:nvPr/>
        </p:nvSpPr>
        <p:spPr>
          <a:xfrm>
            <a:off x="1547664" y="6237312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</a:rPr>
              <a:t>Így zajlik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le a</a:t>
            </a:r>
            <a:r>
              <a:rPr lang="hu-HU" b="1" dirty="0" smtClean="0">
                <a:solidFill>
                  <a:schemeClr val="bg1"/>
                </a:solidFill>
              </a:rPr>
              <a:t> hulladék égetés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menete, illetve az </a:t>
            </a:r>
            <a:r>
              <a:rPr lang="hu-HU" b="1" dirty="0">
                <a:solidFill>
                  <a:schemeClr val="bg1"/>
                </a:solidFill>
              </a:rPr>
              <a:t>ú</a:t>
            </a:r>
            <a:r>
              <a:rPr lang="hu-HU" b="1" dirty="0" smtClean="0">
                <a:solidFill>
                  <a:schemeClr val="bg1"/>
                </a:solidFill>
              </a:rPr>
              <a:t>jra hasznosítás is. </a:t>
            </a:r>
            <a:endParaRPr lang="hu-H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hu-HU" sz="5400" b="1" dirty="0" smtClean="0">
                <a:latin typeface="+mn-lt"/>
              </a:rPr>
              <a:t> </a:t>
            </a:r>
            <a:r>
              <a:rPr lang="hu-HU" sz="5400" b="1" dirty="0" smtClean="0">
                <a:solidFill>
                  <a:schemeClr val="bg1"/>
                </a:solidFill>
                <a:latin typeface="+mn-lt"/>
              </a:rPr>
              <a:t>K</a:t>
            </a:r>
            <a:r>
              <a:rPr lang="hu-HU" sz="5400" b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öztisztasági</a:t>
            </a:r>
            <a:r>
              <a:rPr lang="hu-HU" sz="54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 Múzeum </a:t>
            </a:r>
            <a:endParaRPr lang="hu-HU" sz="5400" b="1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 descr="12887510_961241360578846_202324251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4071966" cy="2525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zövegdoboz 4"/>
          <p:cNvSpPr txBox="1"/>
          <p:nvPr/>
        </p:nvSpPr>
        <p:spPr>
          <a:xfrm>
            <a:off x="0" y="5380672"/>
            <a:ext cx="6881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b="1" dirty="0" smtClean="0">
                <a:solidFill>
                  <a:schemeClr val="bg1"/>
                </a:solidFill>
              </a:rPr>
              <a:t>A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 Fővárosi Hulladékhasznosító Mű területén található </a:t>
            </a:r>
            <a:r>
              <a:rPr lang="hu-HU" b="1" dirty="0" smtClean="0">
                <a:solidFill>
                  <a:schemeClr val="bg1"/>
                </a:solidFill>
              </a:rPr>
              <a:t>Köztisztasági Múzeum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</a:rPr>
              <a:t>1985-ben, a Fővárosi Közterület-fenntartó Zártkörűen Működő Nonprofit Részvénytársaság megalapításának 90. évfordulóján nyílt meg. A tárlat tematikáját és kiállítási anyagát tekintve </a:t>
            </a:r>
            <a:r>
              <a:rPr lang="hu-HU" b="1" dirty="0" smtClean="0">
                <a:solidFill>
                  <a:schemeClr val="bg1"/>
                </a:solidFill>
              </a:rPr>
              <a:t>egyedülálló az országban.</a:t>
            </a:r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6" name="Kép 5" descr="received_105685405103807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1000108"/>
            <a:ext cx="3286148" cy="4381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 descr="received_1056854014371408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2857496"/>
            <a:ext cx="3333741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0" y="4786298"/>
            <a:ext cx="6000760" cy="2071702"/>
          </a:xfrm>
        </p:spPr>
        <p:txBody>
          <a:bodyPr>
            <a:normAutofit/>
          </a:bodyPr>
          <a:lstStyle/>
          <a:p>
            <a:r>
              <a:rPr lang="hu-HU" sz="2000" b="1" dirty="0" smtClean="0">
                <a:solidFill>
                  <a:schemeClr val="bg1"/>
                </a:solidFill>
              </a:rPr>
              <a:t>Az </a:t>
            </a:r>
            <a:r>
              <a:rPr lang="hu-HU" sz="2000" b="1" dirty="0" smtClean="0">
                <a:solidFill>
                  <a:schemeClr val="accent6">
                    <a:lumMod val="75000"/>
                  </a:schemeClr>
                </a:solidFill>
              </a:rPr>
              <a:t>osztály élvezte a kirándulást. Az éppen lebomló és rothadó szemét bűze szinte elviselhetetlen volt.</a:t>
            </a:r>
          </a:p>
          <a:p>
            <a:r>
              <a:rPr lang="hu-HU" sz="2000" b="1" dirty="0" smtClean="0">
                <a:solidFill>
                  <a:schemeClr val="accent6">
                    <a:lumMod val="75000"/>
                  </a:schemeClr>
                </a:solidFill>
              </a:rPr>
              <a:t>A munkavédelmi sisak mellé adhattak volna gáz maszkot is. Összességében érdekes kirándulás volt. Jó volt látni hogyan használják fel, ég el az amit a szemetesbe dobunk.</a:t>
            </a:r>
            <a:endParaRPr lang="hu-HU" sz="2000" b="1" dirty="0">
              <a:solidFill>
                <a:schemeClr val="bg1"/>
              </a:solidFill>
            </a:endParaRPr>
          </a:p>
        </p:txBody>
      </p:sp>
      <p:pic>
        <p:nvPicPr>
          <p:cNvPr id="5" name="Kép 4" descr="received_102406673766514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395" y="0"/>
            <a:ext cx="2514605" cy="419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 descr="received_102448684762313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2289" y="2857496"/>
            <a:ext cx="2401711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ép 6" descr="received_960916450611337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214546" cy="29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 descr="received_168219109533122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0"/>
            <a:ext cx="2250279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 descr="12894447_579150702240107_671259069_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124" y="0"/>
            <a:ext cx="2214578" cy="393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4929174"/>
            <a:ext cx="7786742" cy="1928826"/>
          </a:xfrm>
        </p:spPr>
        <p:txBody>
          <a:bodyPr>
            <a:noAutofit/>
          </a:bodyPr>
          <a:lstStyle/>
          <a:p>
            <a:r>
              <a:rPr lang="hu-HU" sz="6000" b="1" dirty="0" smtClean="0">
                <a:solidFill>
                  <a:schemeClr val="bg1"/>
                </a:solidFill>
              </a:rPr>
              <a:t>K</a:t>
            </a:r>
            <a:r>
              <a:rPr lang="hu-HU" sz="6000" b="1" dirty="0" smtClean="0">
                <a:solidFill>
                  <a:schemeClr val="accent6">
                    <a:lumMod val="75000"/>
                  </a:schemeClr>
                </a:solidFill>
              </a:rPr>
              <a:t>öszönjük a figyelmet!</a:t>
            </a:r>
            <a:endParaRPr lang="hu-HU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182</Words>
  <Application>Microsoft Office PowerPoint</Application>
  <PresentationFormat>Diavetítés a képernyőre (4:3 oldalarány)</PresentationFormat>
  <Paragraphs>14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 Fővárosi Közterület Fenntartó (Szemétégető)</vt:lpstr>
      <vt:lpstr>Hulladék tároló</vt:lpstr>
      <vt:lpstr>Kazánház</vt:lpstr>
      <vt:lpstr>Szemétégető keresztmetszeti ábra</vt:lpstr>
      <vt:lpstr> Köztisztasági  Múzeum </vt:lpstr>
      <vt:lpstr>6. dia</vt:lpstr>
      <vt:lpstr>Köszönjük a figyelmet!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sandor.matyas</dc:creator>
  <cp:lastModifiedBy>derecskei.mark</cp:lastModifiedBy>
  <cp:revision>20</cp:revision>
  <dcterms:created xsi:type="dcterms:W3CDTF">2016-03-22T10:42:51Z</dcterms:created>
  <dcterms:modified xsi:type="dcterms:W3CDTF">2016-03-23T08:56:35Z</dcterms:modified>
</cp:coreProperties>
</file>